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4113" r:id="rId2"/>
  </p:sldMasterIdLst>
  <p:sldIdLst>
    <p:sldId id="264" r:id="rId3"/>
    <p:sldId id="265" r:id="rId4"/>
    <p:sldId id="261" r:id="rId5"/>
    <p:sldId id="256" r:id="rId6"/>
    <p:sldId id="257" r:id="rId7"/>
    <p:sldId id="262" r:id="rId8"/>
    <p:sldId id="258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4848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3770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003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037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999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1444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5949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940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7669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60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057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84268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8076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97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6540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789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549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1075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54954" y="531659"/>
            <a:ext cx="8825658" cy="3329581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企画書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118638" y="4073891"/>
            <a:ext cx="898289" cy="861420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B</a:t>
            </a:r>
            <a:r>
              <a:rPr kumimoji="1" lang="ja-JP" altLang="en-US" sz="3200" dirty="0" smtClean="0"/>
              <a:t>班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9670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9" y="833991"/>
            <a:ext cx="8878186" cy="4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505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6222" y="1825623"/>
            <a:ext cx="2115069" cy="41275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タイトル</a:t>
            </a:r>
            <a:endParaRPr kumimoji="1"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37967" y="177038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おかしを求めて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ニャーニャーニャー</a:t>
            </a:r>
            <a:endParaRPr kumimoji="1" lang="ja-JP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37967" y="3413448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37967" y="5056507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dirty="0" smtClean="0"/>
              <a:t>2</a:t>
            </a:r>
            <a:r>
              <a:rPr lang="ja-JP" altLang="en-US" sz="2800" dirty="0" smtClean="0"/>
              <a:t>人</a:t>
            </a:r>
            <a:r>
              <a:rPr lang="ja-JP" altLang="en-US" sz="2800" dirty="0" smtClean="0"/>
              <a:t>協力</a:t>
            </a:r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616222" y="3460001"/>
            <a:ext cx="2150786" cy="4301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ジャンル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16222" y="5112454"/>
            <a:ext cx="2186505" cy="4127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プレイ人数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19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C000"/>
                </a:solidFill>
              </a:rPr>
              <a:t>コンセプト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610136" y="1416107"/>
            <a:ext cx="9440697" cy="1393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かわいい世界観で、普段ゲームしない人でも簡単に遊べるゲーム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8963" y="3170439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Point1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2743" y="3093494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舞台は家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～目的地</a:t>
            </a:r>
            <a:r>
              <a:rPr kumimoji="1" lang="ja-JP" altLang="en-US" sz="1600" dirty="0"/>
              <a:t>のお菓子のところ</a:t>
            </a:r>
            <a:r>
              <a:rPr kumimoji="1" lang="ja-JP" altLang="en-US" sz="1600" dirty="0" smtClean="0"/>
              <a:t>まで行け！～</a:t>
            </a:r>
            <a:endParaRPr kumimoji="1" lang="en-U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88963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Point2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52743" y="4121586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ネコ特有のかわいい攻撃モーション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～ひっかくなど、声で攻撃などかわいいモーション～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8962" y="5154915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Point3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52743" y="5169458"/>
            <a:ext cx="1028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人協力プレイ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～両方初心者でも協力してお菓子の場所まで～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世界観とゲームの目的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2198" y="1853247"/>
            <a:ext cx="9166573" cy="286006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舞台はとある家、ネコがおかしを求めて檻から脱走し、行く先にネズミもお菓子に奪いに来ている！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ステージは少し迷路風で</a:t>
            </a:r>
            <a:r>
              <a:rPr lang="ja-JP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家の檻から別の部屋のお菓子があるところまで</a:t>
            </a:r>
            <a:r>
              <a:rPr lang="ja-JP" altLang="en-US" dirty="0" smtClean="0"/>
              <a:t>をイメージし、ネコがひっかく、声などかわいい攻撃でネズミを駆除する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 smtClean="0"/>
              <a:t>2</a:t>
            </a:r>
            <a:r>
              <a:rPr lang="ja-JP" altLang="en-US" dirty="0" smtClean="0"/>
              <a:t>人協力プレイで、協力しながらネズミを倒し、ゴールまで着いたらクリア体力制であり、</a:t>
            </a:r>
            <a:r>
              <a:rPr lang="en-US" altLang="ja-JP" dirty="0" smtClean="0"/>
              <a:t>HP</a:t>
            </a:r>
            <a:r>
              <a:rPr lang="ja-JP" altLang="en-US" dirty="0" smtClean="0"/>
              <a:t>がどちらもなくなると、クリア失敗になる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2051" y="5219872"/>
            <a:ext cx="527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世界観はデザイナーがわかりやすいイメージ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ルイナー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4382819"/>
            <a:ext cx="4289368" cy="24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220" y="186018"/>
            <a:ext cx="9404723" cy="956982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ゲーム画面イメージ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5868" y="98613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321680" y="568204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アイテム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61535" y="105459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1540133"/>
            <a:ext cx="307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とゲームオーバー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29652" y="6147078"/>
            <a:ext cx="264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アイテムを保有でき、任意のボタンで発動させれる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0244" y="996218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963151" y="29517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04602" y="773668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659"/>
          </a:xfrm>
        </p:spPr>
        <p:txBody>
          <a:bodyPr/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システム</a:t>
            </a:r>
            <a:r>
              <a:rPr kumimoji="1" lang="ja-JP" altLang="en-US" dirty="0" smtClean="0"/>
              <a:t>１　　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9788"/>
            <a:ext cx="10515600" cy="5428211"/>
          </a:xfrm>
        </p:spPr>
        <p:txBody>
          <a:bodyPr/>
          <a:lstStyle/>
          <a:p>
            <a:r>
              <a:rPr lang="ja-JP" altLang="en-US" dirty="0" smtClean="0"/>
              <a:t>ああ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286" y="443193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２</a:t>
            </a:r>
            <a:r>
              <a:rPr kumimoji="1" lang="ja-JP" altLang="en-US" dirty="0" smtClean="0"/>
              <a:t>　アイテム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スポーツドリンク</a:t>
            </a:r>
            <a:r>
              <a:rPr kumimoji="1" lang="ja-JP" altLang="en-US" dirty="0" smtClean="0"/>
              <a:t>　道中に落ちており、拾うとスタミナが回復する。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回復アイテム</a:t>
            </a:r>
            <a:r>
              <a:rPr kumimoji="1" lang="en-US" altLang="ja-JP" dirty="0" smtClean="0"/>
              <a:t>)</a:t>
            </a:r>
          </a:p>
          <a:p>
            <a:endParaRPr lang="en-US" altLang="ja-JP" dirty="0"/>
          </a:p>
          <a:p>
            <a:r>
              <a:rPr kumimoji="1" lang="ja-JP" altLang="en-US" dirty="0" smtClean="0">
                <a:solidFill>
                  <a:srgbClr val="7030A0"/>
                </a:solidFill>
              </a:rPr>
              <a:t>ドーピング剤</a:t>
            </a:r>
            <a:r>
              <a:rPr kumimoji="1" lang="ja-JP" altLang="en-US" dirty="0" smtClean="0"/>
              <a:t>　道中に落ちており、拾うと選手が覚醒し、スピード、パワー、スタミナも回復する。スコアの増える量が減る、ただし、覚醒が終わるとスタミナの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最大値</a:t>
            </a:r>
            <a:r>
              <a:rPr kumimoji="1" lang="ja-JP" altLang="en-US" dirty="0" smtClean="0"/>
              <a:t>が減り、逆転し返しても最後に逆転されることもある。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7775" y="5879067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各キャラの得意なアイテムを作るかどうか？　最大値を回復するかどうか？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コインを作るかどうか？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並んでる敵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プレイヤーのジャンプに合わせて敵もジャンプしてくる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３</a:t>
            </a:r>
            <a:r>
              <a:rPr kumimoji="1" lang="ja-JP" altLang="en-US" dirty="0" smtClean="0"/>
              <a:t>　</a:t>
            </a:r>
            <a:r>
              <a:rPr lang="ja-JP" altLang="en-US" dirty="0"/>
              <a:t>敵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42232" y="4555374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敵の攻撃を遠距離とかにも</a:t>
            </a:r>
            <a:r>
              <a:rPr kumimoji="1" lang="en-US" altLang="ja-JP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上側に影付き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741</TotalTime>
  <Words>381</Words>
  <Application>Microsoft Office PowerPoint</Application>
  <PresentationFormat>ワイド画面</PresentationFormat>
  <Paragraphs>52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ＭＳ Ｐゴシック</vt:lpstr>
      <vt:lpstr>メイリオ</vt:lpstr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イオン</vt:lpstr>
      <vt:lpstr>企画書</vt:lpstr>
      <vt:lpstr>PowerPoint プレゼンテーション</vt:lpstr>
      <vt:lpstr>基本情報</vt:lpstr>
      <vt:lpstr>コンセプト</vt:lpstr>
      <vt:lpstr>世界観とゲームの目的</vt:lpstr>
      <vt:lpstr>ゲーム画面イメージ</vt:lpstr>
      <vt:lpstr>ゲームシステム１　　　</vt:lpstr>
      <vt:lpstr>ゲームシステム２　アイテム</vt:lpstr>
      <vt:lpstr>ゲームシステム３　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51</cp:revision>
  <dcterms:created xsi:type="dcterms:W3CDTF">2019-11-18T00:19:38Z</dcterms:created>
  <dcterms:modified xsi:type="dcterms:W3CDTF">2020-10-21T01:30:25Z</dcterms:modified>
</cp:coreProperties>
</file>